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8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7" r:id="rId2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70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5" d="100"/>
          <a:sy n="35" d="100"/>
        </p:scale>
        <p:origin x="-1548" y="-78"/>
      </p:cViewPr>
      <p:guideLst>
        <p:guide orient="horz" pos="3223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702050" y="9406731"/>
            <a:ext cx="2847975" cy="511175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r>
              <a:rPr lang="en-US" dirty="0" smtClean="0"/>
              <a:t>                        </a:t>
            </a:r>
            <a:r>
              <a:rPr lang="fa-IR" dirty="0" smtClean="0"/>
              <a:t>سیستم اطلاعات زمینی پیشرفته</a:t>
            </a:r>
            <a:endParaRPr lang="fa-I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797050" y="9384506"/>
            <a:ext cx="1704975" cy="5111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r>
              <a:rPr lang="fa-IR" smtClean="0"/>
              <a:t>تهیه : محمد کریمی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7850" y="9460706"/>
            <a:ext cx="1066799" cy="5111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AB4FF99-A731-4134-A3B3-AD9F159DC4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33067616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022725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r>
              <a:rPr lang="fa-IR" smtClean="0"/>
              <a:t>سامانه های حامی برنامه ریزی مکانی - بخش اول     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6F8D105-8AB2-490D-B5CA-FEFD1FF722E8}" type="datetimeFigureOut">
              <a:rPr lang="fa-IR" smtClean="0"/>
              <a:pPr/>
              <a:t>1437/01/05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022725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r>
              <a:rPr lang="fa-IR" smtClean="0"/>
              <a:t>تهیه : محمد کریمی</a:t>
            </a: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C0F91DA-77B7-4944-B2F8-39F7A941712F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08300105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A8514-3D0C-4AAA-B946-A721339C102C}" type="datetime1">
              <a:rPr lang="en-US" smtClean="0"/>
              <a:pPr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502AA-B604-44EF-8160-4C21B65DED6B}" type="datetime1">
              <a:rPr lang="en-US" smtClean="0"/>
              <a:pPr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73FE6-0768-49BB-8553-BE8EE9054FC0}" type="datetime1">
              <a:rPr lang="en-US" smtClean="0"/>
              <a:pPr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12B3A-EF07-4D6B-86FF-374C09E5342C}" type="datetime1">
              <a:rPr lang="en-US" smtClean="0"/>
              <a:pPr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CADB-2109-4096-B01C-0A3276D456A0}" type="datetime1">
              <a:rPr lang="en-US" smtClean="0"/>
              <a:pPr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15166-81C6-4808-85AE-C509B4E32072}" type="datetime1">
              <a:rPr lang="en-US" smtClean="0"/>
              <a:pPr/>
              <a:t>10/18/2015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FD455-FC24-40FC-AA82-11F6A118D98E}" type="datetime1">
              <a:rPr lang="en-US" smtClean="0"/>
              <a:pPr/>
              <a:t>10/18/2015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40EC-D046-4593-8F9D-3DD3F163A039}" type="datetime1">
              <a:rPr lang="en-US" smtClean="0"/>
              <a:pPr/>
              <a:t>10/18/2015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9920-C123-43F1-9B04-B64C66E367F6}" type="datetime1">
              <a:rPr lang="en-US" smtClean="0"/>
              <a:pPr/>
              <a:t>10/18/2015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1F05B-D960-4B10-B1B9-9F182F2E3A48}" type="datetime1">
              <a:rPr lang="en-US" smtClean="0"/>
              <a:pPr/>
              <a:t>10/18/2015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98DFD-84A2-4B8B-A18E-4CD997D74654}" type="datetime1">
              <a:rPr lang="en-US" smtClean="0"/>
              <a:pPr/>
              <a:t>10/18/2015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BBA72-A336-4EAC-B819-369972CD777D}" type="datetime1">
              <a:rPr lang="en-US" smtClean="0"/>
              <a:pPr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 txBox="1">
            <a:spLocks noChangeArrowheads="1"/>
          </p:cNvSpPr>
          <p:nvPr/>
        </p:nvSpPr>
        <p:spPr bwMode="auto">
          <a:xfrm>
            <a:off x="228600" y="1219200"/>
            <a:ext cx="7693025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 rtl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endParaRPr lang="fa-IR" sz="2400" dirty="0">
              <a:cs typeface="B Yagut" pitchFamily="2" charset="-78"/>
            </a:endParaRPr>
          </a:p>
          <a:p>
            <a:pPr marL="342900" indent="-342900" algn="r" rtl="1">
              <a:spcAft>
                <a:spcPts val="60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fa-IR" sz="2000" b="1" dirty="0">
                <a:cs typeface="B Yagut" pitchFamily="2" charset="-78"/>
              </a:rPr>
              <a:t>عنوان ( 1</a:t>
            </a:r>
            <a:r>
              <a:rPr lang="en-US" sz="2000" b="1" dirty="0">
                <a:cs typeface="B Yagut" pitchFamily="2" charset="-78"/>
              </a:rPr>
              <a:t> </a:t>
            </a:r>
            <a:r>
              <a:rPr lang="fa-IR" sz="2000" b="1" dirty="0">
                <a:cs typeface="B Yagut" pitchFamily="2" charset="-78"/>
              </a:rPr>
              <a:t>اسلاید)</a:t>
            </a:r>
          </a:p>
          <a:p>
            <a:pPr marL="342900" indent="-342900" algn="r" rtl="1">
              <a:spcAft>
                <a:spcPts val="60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fa-IR" sz="2000" b="1" dirty="0">
                <a:cs typeface="B Yagut" pitchFamily="2" charset="-78"/>
              </a:rPr>
              <a:t>ضرورت </a:t>
            </a:r>
            <a:r>
              <a:rPr lang="fa-IR" sz="2000" b="1" dirty="0" smtClean="0">
                <a:cs typeface="B Yagut" pitchFamily="2" charset="-78"/>
              </a:rPr>
              <a:t>و ا نگیزه­های تحقیق </a:t>
            </a:r>
            <a:r>
              <a:rPr lang="fa-IR" sz="2000" b="1" dirty="0">
                <a:cs typeface="B Yagut" pitchFamily="2" charset="-78"/>
              </a:rPr>
              <a:t>( 1</a:t>
            </a:r>
            <a:r>
              <a:rPr lang="en-US" sz="2000" b="1" dirty="0">
                <a:cs typeface="B Yagut" pitchFamily="2" charset="-78"/>
              </a:rPr>
              <a:t> </a:t>
            </a:r>
            <a:r>
              <a:rPr lang="fa-IR" sz="2000" b="1" dirty="0">
                <a:cs typeface="B Yagut" pitchFamily="2" charset="-78"/>
              </a:rPr>
              <a:t>اسلاید</a:t>
            </a:r>
            <a:r>
              <a:rPr lang="fa-IR" sz="2000" b="1" dirty="0" smtClean="0">
                <a:cs typeface="B Yagut" pitchFamily="2" charset="-78"/>
              </a:rPr>
              <a:t>)</a:t>
            </a:r>
          </a:p>
          <a:p>
            <a:pPr marL="342900" indent="-342900" algn="r" rtl="1">
              <a:spcAft>
                <a:spcPts val="60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fa-IR" sz="2000" b="1" dirty="0">
                <a:cs typeface="B Yagut" pitchFamily="2" charset="-78"/>
              </a:rPr>
              <a:t>تعریف مسئله (ا اسلاید)</a:t>
            </a:r>
          </a:p>
          <a:p>
            <a:pPr marL="342900" indent="-342900" algn="r" rtl="1">
              <a:spcAft>
                <a:spcPts val="60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fa-IR" sz="2000" b="1" dirty="0">
                <a:cs typeface="B Yagut" pitchFamily="2" charset="-78"/>
              </a:rPr>
              <a:t>پیشینه تحقیق (1 اسلاید)</a:t>
            </a:r>
          </a:p>
          <a:p>
            <a:pPr marL="342900" indent="-342900" algn="r" rtl="1">
              <a:spcAft>
                <a:spcPts val="60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fa-IR" sz="2000" b="1" dirty="0" smtClean="0">
                <a:cs typeface="B Yagut" pitchFamily="2" charset="-78"/>
              </a:rPr>
              <a:t>اهداف تحقیق </a:t>
            </a:r>
            <a:r>
              <a:rPr lang="fa-IR" sz="2000" b="1" dirty="0">
                <a:cs typeface="B Yagut" pitchFamily="2" charset="-78"/>
              </a:rPr>
              <a:t>( 1</a:t>
            </a:r>
            <a:r>
              <a:rPr lang="en-US" sz="2000" b="1" dirty="0">
                <a:cs typeface="B Yagut" pitchFamily="2" charset="-78"/>
              </a:rPr>
              <a:t> </a:t>
            </a:r>
            <a:r>
              <a:rPr lang="fa-IR" sz="2000" b="1" dirty="0">
                <a:cs typeface="B Yagut" pitchFamily="2" charset="-78"/>
              </a:rPr>
              <a:t>اسلاید</a:t>
            </a:r>
            <a:r>
              <a:rPr lang="fa-IR" sz="2000" b="1" dirty="0" smtClean="0">
                <a:cs typeface="B Yagut" pitchFamily="2" charset="-78"/>
              </a:rPr>
              <a:t>)</a:t>
            </a:r>
          </a:p>
          <a:p>
            <a:pPr marL="342900" indent="-342900" algn="r" rtl="1">
              <a:spcAft>
                <a:spcPts val="60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fa-IR" sz="2000" b="1" dirty="0" smtClean="0">
                <a:cs typeface="B Yagut" pitchFamily="2" charset="-78"/>
              </a:rPr>
              <a:t>سوالات </a:t>
            </a:r>
            <a:r>
              <a:rPr lang="fa-IR" sz="2000" b="1" dirty="0">
                <a:cs typeface="B Yagut" pitchFamily="2" charset="-78"/>
              </a:rPr>
              <a:t>تحقیق</a:t>
            </a:r>
            <a:r>
              <a:rPr lang="fa-IR" sz="2000" b="1" dirty="0" smtClean="0">
                <a:cs typeface="B Yagut" pitchFamily="2" charset="-78"/>
              </a:rPr>
              <a:t> </a:t>
            </a:r>
            <a:r>
              <a:rPr lang="fa-IR" sz="2000" b="1" dirty="0">
                <a:cs typeface="B Yagut" pitchFamily="2" charset="-78"/>
              </a:rPr>
              <a:t>( 1</a:t>
            </a:r>
            <a:r>
              <a:rPr lang="en-US" sz="2000" b="1" dirty="0">
                <a:cs typeface="B Yagut" pitchFamily="2" charset="-78"/>
              </a:rPr>
              <a:t> </a:t>
            </a:r>
            <a:r>
              <a:rPr lang="fa-IR" sz="2000" b="1" dirty="0">
                <a:cs typeface="B Yagut" pitchFamily="2" charset="-78"/>
              </a:rPr>
              <a:t>اسلاید)</a:t>
            </a:r>
          </a:p>
          <a:p>
            <a:pPr marL="342900" lvl="8" indent="-342900" algn="r" rtl="1">
              <a:spcAft>
                <a:spcPts val="60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fa-IR" sz="2000" b="1" dirty="0">
                <a:cs typeface="B Yagut" pitchFamily="2" charset="-78"/>
              </a:rPr>
              <a:t>روش انجام </a:t>
            </a:r>
            <a:r>
              <a:rPr lang="fa-IR" sz="2000" b="1" dirty="0" smtClean="0">
                <a:cs typeface="B Yagut" pitchFamily="2" charset="-78"/>
              </a:rPr>
              <a:t>تحقیق</a:t>
            </a:r>
          </a:p>
          <a:p>
            <a:pPr marL="0" lvl="6" indent="-914400" algn="r" rtl="1">
              <a:spcAft>
                <a:spcPts val="600"/>
              </a:spcAft>
              <a:buClr>
                <a:schemeClr val="tx1"/>
              </a:buClr>
              <a:buSzPct val="75000"/>
              <a:buFont typeface="Courier New" pitchFamily="49" charset="0"/>
              <a:buChar char="o"/>
            </a:pPr>
            <a:r>
              <a:rPr lang="fa-IR" sz="2000" b="1" dirty="0" smtClean="0">
                <a:cs typeface="B Yagut" pitchFamily="2" charset="-78"/>
              </a:rPr>
              <a:t>فلوچارت کلی </a:t>
            </a:r>
            <a:r>
              <a:rPr lang="fa-IR" sz="2000" b="1" dirty="0">
                <a:cs typeface="B Yagut" pitchFamily="2" charset="-78"/>
              </a:rPr>
              <a:t>(1 اسلاید</a:t>
            </a:r>
            <a:r>
              <a:rPr lang="fa-IR" sz="2000" b="1" dirty="0" smtClean="0">
                <a:cs typeface="B Yagut" pitchFamily="2" charset="-78"/>
              </a:rPr>
              <a:t>)</a:t>
            </a:r>
          </a:p>
          <a:p>
            <a:pPr marL="0" lvl="6" indent="-914400" algn="r" rtl="1">
              <a:spcAft>
                <a:spcPts val="600"/>
              </a:spcAft>
              <a:buClr>
                <a:schemeClr val="tx1"/>
              </a:buClr>
              <a:buSzPct val="75000"/>
              <a:buFont typeface="Courier New" pitchFamily="49" charset="0"/>
              <a:buChar char="o"/>
            </a:pPr>
            <a:r>
              <a:rPr lang="fa-IR" sz="2000" b="1" dirty="0" smtClean="0">
                <a:cs typeface="B Yagut" pitchFamily="2" charset="-78"/>
              </a:rPr>
              <a:t>مراحل و روش اجرا </a:t>
            </a:r>
            <a:r>
              <a:rPr lang="fa-IR" sz="2000" b="1" dirty="0">
                <a:cs typeface="B Yagut" pitchFamily="2" charset="-78"/>
              </a:rPr>
              <a:t>(1 اسلاید</a:t>
            </a:r>
            <a:r>
              <a:rPr lang="fa-IR" sz="2000" b="1" dirty="0" smtClean="0">
                <a:cs typeface="B Yagut" pitchFamily="2" charset="-78"/>
              </a:rPr>
              <a:t>)</a:t>
            </a:r>
          </a:p>
          <a:p>
            <a:pPr marL="0" lvl="6" indent="-914400" algn="r" rtl="1">
              <a:spcAft>
                <a:spcPts val="600"/>
              </a:spcAft>
              <a:buClr>
                <a:schemeClr val="tx1"/>
              </a:buClr>
              <a:buSzPct val="75000"/>
              <a:buFont typeface="Courier New" pitchFamily="49" charset="0"/>
              <a:buChar char="o"/>
            </a:pPr>
            <a:r>
              <a:rPr lang="fa-IR" sz="2000" b="1" dirty="0" smtClean="0">
                <a:cs typeface="B Yagut" pitchFamily="2" charset="-78"/>
              </a:rPr>
              <a:t>روش ارزیابی  (1 اسلاید)</a:t>
            </a:r>
            <a:endParaRPr lang="fa-IR" sz="2000" b="1" dirty="0">
              <a:cs typeface="B Yagut" pitchFamily="2" charset="-78"/>
            </a:endParaRPr>
          </a:p>
          <a:p>
            <a:pPr marL="342900" lvl="1" indent="-342900" algn="r" rtl="1">
              <a:spcAft>
                <a:spcPts val="60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fa-IR" sz="2000" b="1" dirty="0" smtClean="0">
                <a:cs typeface="B Yagut" pitchFamily="2" charset="-78"/>
              </a:rPr>
              <a:t>داده های موردنیاز ( 1</a:t>
            </a:r>
            <a:r>
              <a:rPr lang="en-US" sz="2000" b="1" dirty="0" smtClean="0">
                <a:cs typeface="B Yagut" pitchFamily="2" charset="-78"/>
              </a:rPr>
              <a:t> </a:t>
            </a:r>
            <a:r>
              <a:rPr lang="fa-IR" sz="2000" b="1" dirty="0" smtClean="0">
                <a:cs typeface="B Yagut" pitchFamily="2" charset="-78"/>
              </a:rPr>
              <a:t>اسلاید)</a:t>
            </a:r>
          </a:p>
          <a:p>
            <a:pPr marL="342900" indent="-342900" algn="r" rtl="1">
              <a:spcAft>
                <a:spcPts val="60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fa-IR" sz="2000" b="1" dirty="0" smtClean="0">
                <a:cs typeface="B Yagut" pitchFamily="2" charset="-78"/>
              </a:rPr>
              <a:t>برنامه زمانبندی (1 اسلاید)</a:t>
            </a:r>
            <a:endParaRPr lang="fa-IR" sz="2000" b="1" dirty="0">
              <a:cs typeface="B Yagut" pitchFamily="2" charset="-78"/>
            </a:endParaRPr>
          </a:p>
          <a:p>
            <a:pPr marL="342900" indent="-342900" algn="r" rtl="1">
              <a:spcAft>
                <a:spcPts val="60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fa-IR" sz="2000" b="1" dirty="0" smtClean="0">
                <a:cs typeface="B Yagut" pitchFamily="2" charset="-78"/>
              </a:rPr>
              <a:t>مراجع ( 1</a:t>
            </a:r>
            <a:r>
              <a:rPr lang="en-US" sz="2000" b="1" dirty="0" smtClean="0">
                <a:cs typeface="B Yagut" pitchFamily="2" charset="-78"/>
              </a:rPr>
              <a:t> </a:t>
            </a:r>
            <a:r>
              <a:rPr lang="fa-IR" sz="2000" b="1" dirty="0" smtClean="0">
                <a:cs typeface="B Yagut" pitchFamily="2" charset="-78"/>
              </a:rPr>
              <a:t>اسلاید)</a:t>
            </a:r>
            <a:endParaRPr lang="fa-IR" sz="2000" b="1" dirty="0">
              <a:cs typeface="B Yagut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304800"/>
            <a:ext cx="74676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lvl="1" algn="ctr" rtl="1">
              <a:spcBef>
                <a:spcPts val="1800"/>
              </a:spcBef>
              <a:spcAft>
                <a:spcPts val="1800"/>
              </a:spcAft>
            </a:pPr>
            <a:r>
              <a:rPr lang="fa-IR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B Yagut" pitchFamily="2" charset="-78"/>
              </a:rPr>
              <a:t>فرمت پیشنهادی ارائه (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  <a:cs typeface="B Yagut" pitchFamily="2" charset="-78"/>
              </a:rPr>
              <a:t>Powepoint</a:t>
            </a:r>
            <a:r>
              <a:rPr lang="fa-IR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B Yagut" pitchFamily="2" charset="-78"/>
              </a:rPr>
              <a:t>) </a:t>
            </a:r>
            <a:br>
              <a:rPr lang="fa-IR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B Yagut" pitchFamily="2" charset="-78"/>
              </a:rPr>
            </a:br>
            <a:r>
              <a:rPr lang="fa-IR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B Yagut" pitchFamily="2" charset="-78"/>
              </a:rPr>
              <a:t>پیشنهاد پایان نامه کارشناسی ارشد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2044</TotalTime>
  <Words>85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KNTUGE</cp:lastModifiedBy>
  <cp:revision>2</cp:revision>
  <dcterms:created xsi:type="dcterms:W3CDTF">2006-08-16T00:00:00Z</dcterms:created>
  <dcterms:modified xsi:type="dcterms:W3CDTF">2015-10-18T08:33:15Z</dcterms:modified>
</cp:coreProperties>
</file>