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2B68C16-19E4-4267-923C-408E75208C61}">
  <a:tblStyle styleId="{42B68C16-19E4-4267-923C-408E75208C6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37" autoAdjust="0"/>
  </p:normalViewPr>
  <p:slideViewPr>
    <p:cSldViewPr>
      <p:cViewPr varScale="1">
        <p:scale>
          <a:sx n="13" d="100"/>
          <a:sy n="13" d="100"/>
        </p:scale>
        <p:origin x="1584" y="108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7496861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-point-templates.com/presentation-poster-templates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You can add your presentation notes here. This presentation template for research posters is fully editable so text, graphics and content can be updated to fit your own research needs.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Download more </a:t>
            </a: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poster presentation templates</a:t>
            </a:r>
            <a:r>
              <a:rPr lang="en">
                <a:solidFill>
                  <a:schemeClr val="dk1"/>
                </a:solidFill>
              </a:rPr>
              <a:t> from FPPT.com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-point-templates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496200" y="4765280"/>
            <a:ext cx="40899001" cy="131367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496160" y="18138400"/>
            <a:ext cx="40899001" cy="50727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496160" y="7079200"/>
            <a:ext cx="40899001" cy="125664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496160" y="20174241"/>
            <a:ext cx="40899001" cy="83250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838200" algn="ctr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marL="914400" lvl="1" indent="-704850" algn="ctr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2pPr>
            <a:lvl3pPr marL="1371600" lvl="2" indent="-704850" algn="ctr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3pPr>
            <a:lvl4pPr marL="1828800" lvl="3" indent="-704850" algn="ctr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4pPr>
            <a:lvl5pPr marL="2286000" lvl="4" indent="-704850" algn="ctr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5pPr>
            <a:lvl6pPr marL="2743200" lvl="5" indent="-704850" algn="ctr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6pPr>
            <a:lvl7pPr marL="3200400" lvl="6" indent="-704850" algn="ctr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7pPr>
            <a:lvl8pPr marL="3657600" lvl="7" indent="-704850" algn="ctr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8pPr>
            <a:lvl9pPr marL="4114800" lvl="8" indent="-704850" algn="ctr">
              <a:spcBef>
                <a:spcPts val="8500"/>
              </a:spcBef>
              <a:spcAft>
                <a:spcPts val="8500"/>
              </a:spcAft>
              <a:buSzPts val="7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0" name="Google Shape;50;p12" descr="logo.png">
            <a:hlinkClick r:id="rId2"/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47999" y="1143000"/>
            <a:ext cx="7177000" cy="233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496160" y="13765441"/>
            <a:ext cx="40899001" cy="53874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1" cy="218649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838200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marL="914400" lvl="1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2pPr>
            <a:lvl3pPr marL="1371600" lvl="2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3pPr>
            <a:lvl4pPr marL="1828800" lvl="3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4pPr>
            <a:lvl5pPr marL="2286000" lvl="4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5pPr>
            <a:lvl6pPr marL="2743200" lvl="5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6pPr>
            <a:lvl7pPr marL="3200400" lvl="6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7pPr>
            <a:lvl8pPr marL="3657600" lvl="7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8pPr>
            <a:lvl9pPr marL="4114800" lvl="8" indent="-704850">
              <a:spcBef>
                <a:spcPts val="8500"/>
              </a:spcBef>
              <a:spcAft>
                <a:spcPts val="8500"/>
              </a:spcAft>
              <a:buSzPts val="7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19199399" cy="218649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 sz="7500"/>
            </a:lvl1pPr>
            <a:lvl2pPr marL="914400" lvl="1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2pPr>
            <a:lvl3pPr marL="1371600" lvl="2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3pPr>
            <a:lvl4pPr marL="1828800" lvl="3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4pPr>
            <a:lvl5pPr marL="2286000" lvl="4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5pPr>
            <a:lvl6pPr marL="2743200" lvl="5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6pPr>
            <a:lvl7pPr marL="3200400" lvl="6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7pPr>
            <a:lvl8pPr marL="3657600" lvl="7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8pPr>
            <a:lvl9pPr marL="4114800" lvl="8" indent="-635000">
              <a:spcBef>
                <a:spcPts val="8500"/>
              </a:spcBef>
              <a:spcAft>
                <a:spcPts val="8500"/>
              </a:spcAft>
              <a:buSzPts val="6400"/>
              <a:buChar char="■"/>
              <a:defRPr sz="6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23195520" y="7375840"/>
            <a:ext cx="19199399" cy="218649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 sz="7500"/>
            </a:lvl1pPr>
            <a:lvl2pPr marL="914400" lvl="1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2pPr>
            <a:lvl3pPr marL="1371600" lvl="2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3pPr>
            <a:lvl4pPr marL="1828800" lvl="3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4pPr>
            <a:lvl5pPr marL="2286000" lvl="4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5pPr>
            <a:lvl6pPr marL="2743200" lvl="5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6pPr>
            <a:lvl7pPr marL="3200400" lvl="6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7pPr>
            <a:lvl8pPr marL="3657600" lvl="7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8pPr>
            <a:lvl9pPr marL="4114800" lvl="8" indent="-635000">
              <a:spcBef>
                <a:spcPts val="8500"/>
              </a:spcBef>
              <a:spcAft>
                <a:spcPts val="8500"/>
              </a:spcAft>
              <a:buSzPts val="6400"/>
              <a:buChar char="■"/>
              <a:defRPr sz="6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496160" y="3555840"/>
            <a:ext cx="13478401" cy="48366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1pPr>
            <a:lvl2pPr lvl="1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2pPr>
            <a:lvl3pPr lvl="2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3pPr>
            <a:lvl4pPr lvl="3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4pPr>
            <a:lvl5pPr lvl="4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5pPr>
            <a:lvl6pPr lvl="5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6pPr>
            <a:lvl7pPr lvl="6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7pPr>
            <a:lvl8pPr lvl="7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8pPr>
            <a:lvl9pPr lvl="8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96160" y="8893440"/>
            <a:ext cx="13478401" cy="20348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6350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1pPr>
            <a:lvl2pPr marL="914400" lvl="1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2pPr>
            <a:lvl3pPr marL="1371600" lvl="2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3pPr>
            <a:lvl4pPr marL="1828800" lvl="3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4pPr>
            <a:lvl5pPr marL="2286000" lvl="4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5pPr>
            <a:lvl6pPr marL="2743200" lvl="5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6pPr>
            <a:lvl7pPr marL="3200400" lvl="6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7pPr>
            <a:lvl8pPr marL="3657600" lvl="7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8pPr>
            <a:lvl9pPr marL="4114800" lvl="8" indent="-635000">
              <a:spcBef>
                <a:spcPts val="8500"/>
              </a:spcBef>
              <a:spcAft>
                <a:spcPts val="8500"/>
              </a:spcAft>
              <a:buSzPts val="6400"/>
              <a:buChar char="■"/>
              <a:defRPr sz="6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353200" y="2880960"/>
            <a:ext cx="30565501" cy="26181001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1pPr>
            <a:lvl2pPr lvl="1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2pPr>
            <a:lvl3pPr lvl="2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3pPr>
            <a:lvl4pPr lvl="3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4pPr>
            <a:lvl5pPr lvl="4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5pPr>
            <a:lvl6pPr lvl="5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6pPr>
            <a:lvl7pPr lvl="6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7pPr>
            <a:lvl8pPr lvl="7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8pPr>
            <a:lvl9pPr lvl="8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1945600" y="-800"/>
            <a:ext cx="21945600" cy="3291840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274400" y="7892320"/>
            <a:ext cx="19416900" cy="94866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2pPr>
            <a:lvl3pPr lvl="2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3pPr>
            <a:lvl4pPr lvl="3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4pPr>
            <a:lvl5pPr lvl="4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5pPr>
            <a:lvl6pPr lvl="5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6pPr>
            <a:lvl7pPr lvl="6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7pPr>
            <a:lvl8pPr lvl="7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8pPr>
            <a:lvl9pPr lvl="8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274400" y="17939680"/>
            <a:ext cx="19416900" cy="79047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23709600" y="4634080"/>
            <a:ext cx="18417601" cy="23648701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marL="457200" lvl="0" indent="-838200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marL="914400" lvl="1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2pPr>
            <a:lvl3pPr marL="1371600" lvl="2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3pPr>
            <a:lvl4pPr marL="1828800" lvl="3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4pPr>
            <a:lvl5pPr marL="2286000" lvl="4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5pPr>
            <a:lvl6pPr marL="2743200" lvl="5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6pPr>
            <a:lvl7pPr marL="3200400" lvl="6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7pPr>
            <a:lvl8pPr marL="3657600" lvl="7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8pPr>
            <a:lvl9pPr marL="4114800" lvl="8" indent="-704850">
              <a:spcBef>
                <a:spcPts val="8500"/>
              </a:spcBef>
              <a:spcAft>
                <a:spcPts val="8500"/>
              </a:spcAft>
              <a:buSzPts val="7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496160" y="27075681"/>
            <a:ext cx="28794299" cy="38727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1" cy="218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83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Char char="●"/>
              <a:defRPr sz="9600">
                <a:solidFill>
                  <a:schemeClr val="dk2"/>
                </a:solidFill>
              </a:defRPr>
            </a:lvl1pPr>
            <a:lvl2pPr marL="914400" lvl="1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○"/>
              <a:defRPr sz="7500">
                <a:solidFill>
                  <a:schemeClr val="dk2"/>
                </a:solidFill>
              </a:defRPr>
            </a:lvl2pPr>
            <a:lvl3pPr marL="1371600" lvl="2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■"/>
              <a:defRPr sz="7500">
                <a:solidFill>
                  <a:schemeClr val="dk2"/>
                </a:solidFill>
              </a:defRPr>
            </a:lvl3pPr>
            <a:lvl4pPr marL="1828800" lvl="3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●"/>
              <a:defRPr sz="7500">
                <a:solidFill>
                  <a:schemeClr val="dk2"/>
                </a:solidFill>
              </a:defRPr>
            </a:lvl4pPr>
            <a:lvl5pPr marL="2286000" lvl="4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○"/>
              <a:defRPr sz="7500">
                <a:solidFill>
                  <a:schemeClr val="dk2"/>
                </a:solidFill>
              </a:defRPr>
            </a:lvl5pPr>
            <a:lvl6pPr marL="2743200" lvl="5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■"/>
              <a:defRPr sz="7500">
                <a:solidFill>
                  <a:schemeClr val="dk2"/>
                </a:solidFill>
              </a:defRPr>
            </a:lvl6pPr>
            <a:lvl7pPr marL="3200400" lvl="6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●"/>
              <a:defRPr sz="7500">
                <a:solidFill>
                  <a:schemeClr val="dk2"/>
                </a:solidFill>
              </a:defRPr>
            </a:lvl7pPr>
            <a:lvl8pPr marL="3657600" lvl="7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○"/>
              <a:defRPr sz="7500">
                <a:solidFill>
                  <a:schemeClr val="dk2"/>
                </a:solidFill>
              </a:defRPr>
            </a:lvl8pPr>
            <a:lvl9pPr marL="4114800" lvl="8" indent="-704850">
              <a:lnSpc>
                <a:spcPct val="115000"/>
              </a:lnSpc>
              <a:spcBef>
                <a:spcPts val="8500"/>
              </a:spcBef>
              <a:spcAft>
                <a:spcPts val="8500"/>
              </a:spcAft>
              <a:buClr>
                <a:schemeClr val="dk2"/>
              </a:buClr>
              <a:buSzPts val="7500"/>
              <a:buChar char="■"/>
              <a:defRPr sz="7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 algn="r">
              <a:buNone/>
              <a:defRPr sz="5300">
                <a:solidFill>
                  <a:schemeClr val="dk2"/>
                </a:solidFill>
              </a:defRPr>
            </a:lvl1pPr>
            <a:lvl2pPr lvl="1" algn="r">
              <a:buNone/>
              <a:defRPr sz="5300">
                <a:solidFill>
                  <a:schemeClr val="dk2"/>
                </a:solidFill>
              </a:defRPr>
            </a:lvl2pPr>
            <a:lvl3pPr lvl="2" algn="r">
              <a:buNone/>
              <a:defRPr sz="5300">
                <a:solidFill>
                  <a:schemeClr val="dk2"/>
                </a:solidFill>
              </a:defRPr>
            </a:lvl3pPr>
            <a:lvl4pPr lvl="3" algn="r">
              <a:buNone/>
              <a:defRPr sz="5300">
                <a:solidFill>
                  <a:schemeClr val="dk2"/>
                </a:solidFill>
              </a:defRPr>
            </a:lvl4pPr>
            <a:lvl5pPr lvl="4" algn="r">
              <a:buNone/>
              <a:defRPr sz="5300">
                <a:solidFill>
                  <a:schemeClr val="dk2"/>
                </a:solidFill>
              </a:defRPr>
            </a:lvl5pPr>
            <a:lvl6pPr lvl="5" algn="r">
              <a:buNone/>
              <a:defRPr sz="5300">
                <a:solidFill>
                  <a:schemeClr val="dk2"/>
                </a:solidFill>
              </a:defRPr>
            </a:lvl6pPr>
            <a:lvl7pPr lvl="6" algn="r">
              <a:buNone/>
              <a:defRPr sz="5300">
                <a:solidFill>
                  <a:schemeClr val="dk2"/>
                </a:solidFill>
              </a:defRPr>
            </a:lvl7pPr>
            <a:lvl8pPr lvl="7" algn="r">
              <a:buNone/>
              <a:defRPr sz="5300">
                <a:solidFill>
                  <a:schemeClr val="dk2"/>
                </a:solidFill>
              </a:defRPr>
            </a:lvl8pPr>
            <a:lvl9pPr lvl="8" algn="r">
              <a:buNone/>
              <a:defRPr sz="5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7083700" y="912100"/>
            <a:ext cx="35915700" cy="431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1791425" y="911950"/>
            <a:ext cx="5025600" cy="489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5032125" y="5454501"/>
            <a:ext cx="13879500" cy="26510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896478" y="5454501"/>
            <a:ext cx="13879500" cy="26510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29120050" y="5454501"/>
            <a:ext cx="13879500" cy="265103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7738500" y="1882800"/>
            <a:ext cx="29208301" cy="20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500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Edit title  in this poster</a:t>
            </a:r>
            <a:endParaRPr sz="7500" dirty="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 dirty="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7794130" y="3308400"/>
            <a:ext cx="34077599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 dirty="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4903933" y="3308400"/>
            <a:ext cx="121314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Droid Serif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Droid Serif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Droid Serif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1791425" y="7772598"/>
            <a:ext cx="116238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dirty="0">
                <a:latin typeface="Oswald"/>
                <a:ea typeface="Oswald"/>
                <a:cs typeface="Oswald"/>
                <a:sym typeface="Oswald"/>
              </a:rPr>
              <a:t>Subject</a:t>
            </a:r>
            <a:endParaRPr sz="5400" dirty="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896450" y="31573800"/>
            <a:ext cx="13879500" cy="39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15030284" y="31573800"/>
            <a:ext cx="13879500" cy="39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5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29120053" y="31573800"/>
            <a:ext cx="13879500" cy="39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2039470" y="20787550"/>
            <a:ext cx="10285800" cy="9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039478" y="7718599"/>
            <a:ext cx="10285800" cy="64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039478" y="21980925"/>
            <a:ext cx="10285800" cy="40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>
              <a:solidFill>
                <a:srgbClr val="434343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039478" y="29574800"/>
            <a:ext cx="102858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34343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16173275" y="6530838"/>
            <a:ext cx="80844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Images</a:t>
            </a:r>
            <a:endParaRPr sz="5400" b="1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16173275" y="7753348"/>
            <a:ext cx="10285800" cy="55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34343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16173275" y="12471617"/>
            <a:ext cx="80844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Logos</a:t>
            </a:r>
            <a:endParaRPr sz="5400" b="1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16173275" y="13846522"/>
            <a:ext cx="10285800" cy="32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34343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16173275" y="18151650"/>
            <a:ext cx="102858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 dirty="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Convert PowerPoint to PDF</a:t>
            </a:r>
            <a:endParaRPr sz="5400" b="1" dirty="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16173275" y="19526550"/>
            <a:ext cx="10285800" cy="112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34343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30280438" y="6550088"/>
            <a:ext cx="80844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400" b="1" dirty="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Edit this text</a:t>
            </a:r>
            <a:endParaRPr sz="5400" b="1" dirty="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30280438" y="7772598"/>
            <a:ext cx="10285800" cy="55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34343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30280438" y="15912313"/>
            <a:ext cx="80844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Edit this text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30280438" y="17134827"/>
            <a:ext cx="10285800" cy="91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34343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30280438" y="26134288"/>
            <a:ext cx="8084400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400" b="1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Edit this text</a:t>
            </a:r>
            <a:endParaRPr sz="5400" b="1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30280450" y="27263400"/>
            <a:ext cx="10285800" cy="3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34343"/>
              </a:solidFill>
              <a:latin typeface="Droid Serif"/>
              <a:ea typeface="Droid Serif"/>
              <a:cs typeface="Droid Serif"/>
              <a:sym typeface="Droid Serif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896475" y="912100"/>
            <a:ext cx="659400" cy="431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896475" y="31997700"/>
            <a:ext cx="39747299" cy="9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</a:endParaRPr>
          </a:p>
        </p:txBody>
      </p:sp>
      <p:graphicFrame>
        <p:nvGraphicFramePr>
          <p:cNvPr id="88" name="Google Shape;88;p13"/>
          <p:cNvGraphicFramePr/>
          <p:nvPr/>
        </p:nvGraphicFramePr>
        <p:xfrm>
          <a:off x="30383275" y="10558300"/>
          <a:ext cx="9588675" cy="4751400"/>
        </p:xfrm>
        <a:graphic>
          <a:graphicData uri="http://schemas.openxmlformats.org/drawingml/2006/table">
            <a:tbl>
              <a:tblPr>
                <a:noFill/>
                <a:tableStyleId>{42B68C16-19E4-4267-923C-408E75208C61}</a:tableStyleId>
              </a:tblPr>
              <a:tblGrid>
                <a:gridCol w="319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6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1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505" y="1201812"/>
            <a:ext cx="4727793" cy="4727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63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Droid Serif</vt:lpstr>
      <vt:lpstr>Oswald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Fateme</dc:creator>
  <cp:lastModifiedBy>کارآموزی</cp:lastModifiedBy>
  <cp:revision>2</cp:revision>
  <dcterms:modified xsi:type="dcterms:W3CDTF">2023-11-06T07:53:41Z</dcterms:modified>
</cp:coreProperties>
</file>