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74F1-32DF-4B67-B537-67A02B7F66E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63235-7B60-49EB-A48A-E32E56C5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265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53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7683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37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9553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5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66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92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257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4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0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1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0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8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F0F3-AB9E-4D62-A08A-49B0E7619AFB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9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  <p:sldLayoutId id="2147484089" r:id="rId12"/>
    <p:sldLayoutId id="2147484090" r:id="rId13"/>
    <p:sldLayoutId id="2147484091" r:id="rId14"/>
    <p:sldLayoutId id="2147484092" r:id="rId15"/>
    <p:sldLayoutId id="21474840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A9E12E-17DA-1599-9AE5-A762425CB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8795" y="5546340"/>
            <a:ext cx="5826719" cy="476196"/>
          </a:xfrm>
        </p:spPr>
        <p:txBody>
          <a:bodyPr>
            <a:normAutofit/>
          </a:bodyPr>
          <a:lstStyle/>
          <a:p>
            <a:pPr algn="ctr" rtl="1"/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2  Koodak" panose="00000700000000000000" pitchFamily="2" charset="-78"/>
              </a:rPr>
              <a:t>نام و نام خانوادگی دانشجو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cs typeface="2  Koodak" panose="00000700000000000000" pitchFamily="2" charset="-78"/>
              </a:rPr>
              <a:t>:</a:t>
            </a:r>
          </a:p>
          <a:p>
            <a:pPr algn="ctr" rtl="1"/>
            <a:endParaRPr lang="en-US" sz="1800" dirty="0">
              <a:cs typeface="2  Koodak" panose="000007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A08A6E-92A7-5EA3-8EB9-48D65B15B889}"/>
              </a:ext>
            </a:extLst>
          </p:cNvPr>
          <p:cNvSpPr txBox="1"/>
          <p:nvPr/>
        </p:nvSpPr>
        <p:spPr>
          <a:xfrm>
            <a:off x="3043001" y="6022536"/>
            <a:ext cx="2578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1600" dirty="0">
                <a:cs typeface="2  Koodak" panose="00000700000000000000" pitchFamily="2" charset="-78"/>
              </a:rPr>
              <a:t>استاد راهنما:</a:t>
            </a:r>
            <a:endParaRPr lang="en-US" sz="1600" dirty="0">
              <a:cs typeface="2  Koodak" panose="000007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DC0B5-3D60-01C9-1D23-D95DAE008784}"/>
              </a:ext>
            </a:extLst>
          </p:cNvPr>
          <p:cNvSpPr txBox="1"/>
          <p:nvPr/>
        </p:nvSpPr>
        <p:spPr>
          <a:xfrm>
            <a:off x="3043001" y="3020063"/>
            <a:ext cx="2578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400" dirty="0">
                <a:cs typeface="2  Koodak" panose="00000700000000000000" pitchFamily="2" charset="-78"/>
              </a:rPr>
              <a:t>موضوع </a:t>
            </a:r>
            <a:r>
              <a:rPr lang="fa-IR" sz="2400" dirty="0" err="1">
                <a:cs typeface="2  Koodak" panose="00000700000000000000" pitchFamily="2" charset="-78"/>
              </a:rPr>
              <a:t>پیشنهادیه</a:t>
            </a:r>
            <a:endParaRPr lang="en-US" sz="2400" dirty="0">
              <a:cs typeface="2  Koodak" panose="000007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8DAD10-0896-0CDA-6FB3-C5DBE7556CF1}"/>
              </a:ext>
            </a:extLst>
          </p:cNvPr>
          <p:cNvSpPr txBox="1"/>
          <p:nvPr/>
        </p:nvSpPr>
        <p:spPr>
          <a:xfrm>
            <a:off x="3077277" y="3876401"/>
            <a:ext cx="2578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title</a:t>
            </a:r>
          </a:p>
        </p:txBody>
      </p:sp>
      <p:pic>
        <p:nvPicPr>
          <p:cNvPr id="2054" name="Picture 6" descr="K. N. Toosi University of Technology - Ara Research-Nano experts">
            <a:extLst>
              <a:ext uri="{FF2B5EF4-FFF2-40B4-BE49-F238E27FC236}">
                <a16:creationId xmlns:a16="http://schemas.microsoft.com/office/drawing/2014/main" id="{3F47032D-1B79-6E03-B7E5-E9F959B51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237" y="167918"/>
            <a:ext cx="1550389" cy="155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67B9F9-DB96-AEB5-5D9A-85EB62134BCC}"/>
              </a:ext>
            </a:extLst>
          </p:cNvPr>
          <p:cNvSpPr txBox="1"/>
          <p:nvPr/>
        </p:nvSpPr>
        <p:spPr>
          <a:xfrm>
            <a:off x="3043001" y="1825171"/>
            <a:ext cx="2578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1400" dirty="0">
                <a:cs typeface="2  Koodak" panose="00000700000000000000" pitchFamily="2" charset="-78"/>
              </a:rPr>
              <a:t>دانشکده مهندسی و علم مواد</a:t>
            </a:r>
            <a:endParaRPr lang="en-US" sz="1400" dirty="0">
              <a:cs typeface="2 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19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طرح مسئله، پیشینه و ضرورت انجام پروژه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A067C8-23EA-899E-7BFC-37714744F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20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اهداف انجام پروژ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BB687B-CBAD-7644-8104-423E1A46A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1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روش انجام تحقیق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0B1F4B-6242-3E05-5742-4FCC43E86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370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نوآوری های پروژ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 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(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ویژگی های اصلی این </a:t>
            </a:r>
            <a:r>
              <a:rPr lang="fa-I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پایان‌نامه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که آن را از سایر </a:t>
            </a:r>
            <a:r>
              <a:rPr lang="fa-I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پروژه‌ها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متمایز </a:t>
            </a:r>
            <a:r>
              <a:rPr lang="fa-I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می‌سازد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)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72000C-8CF9-D76D-DE85-ED84A802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716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2- برنامه زمانی: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E7EF3FA-ACDB-4842-286D-C16AFB6E1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267183"/>
              </p:ext>
            </p:extLst>
          </p:nvPr>
        </p:nvGraphicFramePr>
        <p:xfrm>
          <a:off x="382249" y="1316506"/>
          <a:ext cx="8379502" cy="429328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15570">
                  <a:extLst>
                    <a:ext uri="{9D8B030D-6E8A-4147-A177-3AD203B41FA5}">
                      <a16:colId xmlns:a16="http://schemas.microsoft.com/office/drawing/2014/main" val="327582687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77319490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942013916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90903264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109158965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85880762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675248155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741590535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110032945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888015809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103948526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996929643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504178893"/>
                    </a:ext>
                  </a:extLst>
                </a:gridCol>
              </a:tblGrid>
              <a:tr h="358178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800" dirty="0">
                          <a:effectLst/>
                          <a:cs typeface="2  Koodak" panose="00000700000000000000" pitchFamily="2" charset="-78"/>
                        </a:rPr>
                        <a:t> فعالیت</a:t>
                      </a:r>
                      <a:endParaRPr lang="en-US" sz="4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 1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 2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3 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4 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5 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6 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7 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8 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9 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10 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11 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2  Koodak" panose="00000700000000000000" pitchFamily="2" charset="-78"/>
                        </a:rPr>
                        <a:t>12 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2515526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0712298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5789692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5411636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655283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9845950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6179010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9889414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8422088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7331997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2  Koodak" panose="000007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2 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7129360"/>
                  </a:ext>
                </a:extLst>
              </a:tr>
            </a:tbl>
          </a:graphicData>
        </a:graphic>
      </p:graphicFrame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42F9D1E-6755-3A1C-B0B5-E63EC8FEA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848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3- </a:t>
            </a:r>
            <a:r>
              <a:rPr lang="fa-IR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هزینه‌های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</a:t>
            </a:r>
            <a:r>
              <a:rPr lang="fa-IR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پیش‌بینی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شده و منابع تامین آن</a:t>
            </a:r>
            <a:b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72B257-3E2E-099F-3FB9-842DFABD6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468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3- حداقل 3 مرجع مرتبط (مقاله و یا کتاب)</a:t>
            </a:r>
            <a:b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2  Koodak" panose="00000700000000000000" pitchFamily="2" charset="-78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2  Koodak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BC9FA4-878C-BCFB-88CF-61A2BF75B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69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E9EEB-06DE-45DA-88A7-3CFDA5BFB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267" y="2571964"/>
            <a:ext cx="6347714" cy="1320800"/>
          </a:xfrm>
        </p:spPr>
        <p:txBody>
          <a:bodyPr>
            <a:normAutofit/>
          </a:bodyPr>
          <a:lstStyle/>
          <a:p>
            <a:pPr algn="ctr"/>
            <a:r>
              <a:rPr lang="fa-IR" sz="8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cs typeface="B Homa" panose="00000400000000000000" pitchFamily="2" charset="-78"/>
              </a:rPr>
              <a:t>با تشکر</a:t>
            </a:r>
            <a:endParaRPr lang="en-US" sz="8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17826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223</Words>
  <Application>Microsoft Office PowerPoint</Application>
  <PresentationFormat>On-screen Show (4:3)</PresentationFormat>
  <Paragraphs>124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2  Koodak</vt:lpstr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1- هدف و مشخصات پایان نامه طرح مسئله، پیشینه و ضرورت انجام پروژه</vt:lpstr>
      <vt:lpstr>1- هدف و مشخصات پایان نامه اهداف انجام پروژه</vt:lpstr>
      <vt:lpstr>1- هدف و مشخصات پایان نامه روش انجام تحقیق</vt:lpstr>
      <vt:lpstr>1- هدف و مشخصات پایان نامه نوآوری های پروژه (ویژگی های اصلی این پایان‌نامه که آن را از سایر پروژه‌ها متمایز می‌سازد)</vt:lpstr>
      <vt:lpstr>2- برنامه زمانی:  </vt:lpstr>
      <vt:lpstr>3- هزینه‌های پیش‌بینی شده و منابع تامین آن  </vt:lpstr>
      <vt:lpstr>3- حداقل 3 مرجع مرتبط (مقاله و یا کتاب)  </vt:lpstr>
      <vt:lpstr>با تشکر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Majid</dc:creator>
  <cp:lastModifiedBy>Nafiseh</cp:lastModifiedBy>
  <cp:revision>5</cp:revision>
  <dcterms:created xsi:type="dcterms:W3CDTF">2024-09-18T09:08:29Z</dcterms:created>
  <dcterms:modified xsi:type="dcterms:W3CDTF">2025-11-28T05:12:38Z</dcterms:modified>
</cp:coreProperties>
</file>